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74" r:id="rId3"/>
    <p:sldId id="285" r:id="rId4"/>
    <p:sldId id="275" r:id="rId5"/>
    <p:sldId id="287" r:id="rId6"/>
    <p:sldId id="286" r:id="rId7"/>
    <p:sldId id="288" r:id="rId8"/>
    <p:sldId id="277" r:id="rId9"/>
    <p:sldId id="289" r:id="rId10"/>
    <p:sldId id="290" r:id="rId11"/>
    <p:sldId id="291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Atwell" initials="SJA" lastIdx="0" clrIdx="0">
    <p:extLst>
      <p:ext uri="{19B8F6BF-5375-455C-9EA6-DF929625EA0E}">
        <p15:presenceInfo xmlns:p15="http://schemas.microsoft.com/office/powerpoint/2012/main" userId="Steve Atw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3A4AA-F24D-4432-9923-EA9A81214C0C}" v="242" dt="2018-06-29T21:49:12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6512A-CB78-4994-A17A-9372F7CEB0B8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9833-4CFF-4F2D-ADD6-6FA93FD1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6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4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80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53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57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7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2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5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6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4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6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53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7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7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8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2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7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7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6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DCA0-52D5-4E2B-8B43-F2BCBCD92CC1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2203" y="2348100"/>
            <a:ext cx="5984677" cy="34470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Platinum Level Member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SENATOR JANE NELSON </a:t>
            </a:r>
            <a:b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SD 12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Senate Finance Committee Chairwoman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Longtime CRC Supporter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t="-957" r="21219" b="3451"/>
          <a:stretch/>
        </p:blipFill>
        <p:spPr>
          <a:xfrm>
            <a:off x="1615950" y="1841502"/>
            <a:ext cx="4266253" cy="4023360"/>
          </a:xfrm>
        </p:spPr>
      </p:pic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28" y="148280"/>
            <a:ext cx="1643462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1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8826" y="2290362"/>
            <a:ext cx="6674266" cy="31085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Bronze Level Member</a:t>
            </a:r>
          </a:p>
          <a:p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Texas Ag. Commissioner      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Sid Miller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Texas Land Commissioner     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George P. Bush 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Texas Railroad Commissioner   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Christi Craddick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Texas Railroad Commissioner 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Ryan Sitton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US Congressman CD 13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Mac Thornberry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US Congressman CD 26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Dr. Michael Burgess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US Congressman CD 25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Roger Williams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US Congressman CD 24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Kenny Marchant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Senator SD 1 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Brian Hughes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3" y="274371"/>
            <a:ext cx="1766311" cy="1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9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064" y="1754902"/>
            <a:ext cx="6674266" cy="38472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Bronze Level Member</a:t>
            </a:r>
          </a:p>
          <a:p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96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Bill Zedler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93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Matt Krause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91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Stephanie Klick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92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	Jonathan Stickland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96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Craig Goldman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5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Cole Hefner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68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	Drew Springer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11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	Travis Clardy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Mayor Dalworthington Gardens 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	Kimberly Fitzpatrick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Republican Party Chairman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James Dickey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National Committeewoman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Toni Anne Dashiell</a:t>
            </a:r>
          </a:p>
          <a:p>
            <a:endParaRPr lang="en-US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3" y="274371"/>
            <a:ext cx="1766311" cy="1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9413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9395" y="1481967"/>
            <a:ext cx="7293224" cy="40934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Bronze Level Member</a:t>
            </a:r>
          </a:p>
          <a:p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SREC Sgt-at-arms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Nelda Eppes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SREC  Committeewoman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Marian </a:t>
            </a:r>
            <a:r>
              <a:rPr lang="en-US" sz="16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Stanko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 Candidate &amp; SREC  Committeewoman				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Candy Nobel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SREC Committeewoman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Melanie Flowers</a:t>
            </a:r>
          </a:p>
          <a:p>
            <a:r>
              <a:rPr lang="en-US" sz="1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Fmr</a:t>
            </a:r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. SREC Committeewoman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Rena </a:t>
            </a:r>
            <a:r>
              <a:rPr lang="en-US" sz="16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Peden</a:t>
            </a:r>
            <a:endParaRPr lang="en-US" sz="16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Nueces County Chair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Mike Bergsma</a:t>
            </a:r>
          </a:p>
          <a:p>
            <a:r>
              <a:rPr lang="en-US" sz="1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Fmr</a:t>
            </a:r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 SREC </a:t>
            </a:r>
            <a:r>
              <a:rPr lang="en-US" sz="1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Parlimentarian</a:t>
            </a:r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Richard Hayes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				Melody Gillett</a:t>
            </a:r>
          </a:p>
          <a:p>
            <a:pPr algn="ctr"/>
            <a:endParaRPr lang="en-US" sz="16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Republican Club of Bexar Co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Bastrop County GOP</a:t>
            </a:r>
          </a:p>
          <a:p>
            <a:pPr algn="ctr"/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3" y="274371"/>
            <a:ext cx="1766311" cy="1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6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11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63" y="1812323"/>
            <a:ext cx="3714858" cy="4142217"/>
          </a:xfrm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5639707" y="1664044"/>
            <a:ext cx="5974077" cy="44731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Copper Level Member</a:t>
            </a:r>
            <a:endParaRPr lang="en-US" sz="3600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Republican Women of Northeast Texas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Titus County Republican Party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Republican Women of Greater North Texas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22" y="131805"/>
            <a:ext cx="1643462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1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2203" y="2348100"/>
            <a:ext cx="5984677" cy="34470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Platinum Level Member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SENATOR Kelly Hancock</a:t>
            </a:r>
            <a:b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SD 9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Senate Administrative Chairman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Senator Business and Commerce Chairman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29" y="1835639"/>
            <a:ext cx="2883243" cy="403654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28" y="148280"/>
            <a:ext cx="1643462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6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5330"/>
            <a:ext cx="1766311" cy="1680519"/>
          </a:xfrm>
          <a:prstGeom prst="rect">
            <a:avLst/>
          </a:prstGeom>
        </p:spPr>
      </p:pic>
      <p:sp>
        <p:nvSpPr>
          <p:cNvPr id="12" name="Content Placeholder 11"/>
          <p:cNvSpPr txBox="1">
            <a:spLocks noGrp="1"/>
          </p:cNvSpPr>
          <p:nvPr>
            <p:ph sz="half" idx="1"/>
          </p:nvPr>
        </p:nvSpPr>
        <p:spPr>
          <a:xfrm>
            <a:off x="790832" y="1726771"/>
            <a:ext cx="5214552" cy="4147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Platinum Level Member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SENATOR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PAUL BETTENCOURT </a:t>
            </a:r>
            <a:b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SD 7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Senate GOP Caucus Chairman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Former CRC Committee member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Property Tax Reform Warrior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81" y="1537301"/>
            <a:ext cx="2895101" cy="4351338"/>
          </a:xfrm>
        </p:spPr>
      </p:pic>
    </p:spTree>
    <p:extLst>
      <p:ext uri="{BB962C8B-B14F-4D97-AF65-F5344CB8AC3E}">
        <p14:creationId xmlns:p14="http://schemas.microsoft.com/office/powerpoint/2010/main" val="288022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0" y="2594919"/>
            <a:ext cx="5535827" cy="29854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Platinum Level Member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Congressman Kevin Brady</a:t>
            </a:r>
            <a:b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HD 8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Chairman of the House Ways and Means Committee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Thank you CRC Committee member Bob </a:t>
            </a:r>
            <a:r>
              <a:rPr lang="en-US" dirty="0" err="1"/>
              <a:t>Borokoft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9" y="2240692"/>
            <a:ext cx="5308363" cy="346813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6" y="255372"/>
            <a:ext cx="1643462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1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0" y="2594919"/>
            <a:ext cx="5535827" cy="26161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Platinum Level Member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Rep. Todd Hunter</a:t>
            </a:r>
            <a:b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HD 8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Chairman of the Calendar Committee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Thank you CRC Committee member Janie Melendez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6" y="255372"/>
            <a:ext cx="1643462" cy="156363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85" y="1934626"/>
            <a:ext cx="2603157" cy="3904736"/>
          </a:xfrm>
        </p:spPr>
      </p:pic>
    </p:spTree>
    <p:extLst>
      <p:ext uri="{BB962C8B-B14F-4D97-AF65-F5344CB8AC3E}">
        <p14:creationId xmlns:p14="http://schemas.microsoft.com/office/powerpoint/2010/main" val="96843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5330"/>
            <a:ext cx="1766311" cy="1680519"/>
          </a:xfrm>
          <a:prstGeom prst="rect">
            <a:avLst/>
          </a:prstGeom>
        </p:spPr>
      </p:pic>
      <p:sp>
        <p:nvSpPr>
          <p:cNvPr id="12" name="Content Placeholder 11"/>
          <p:cNvSpPr txBox="1">
            <a:spLocks noGrp="1"/>
          </p:cNvSpPr>
          <p:nvPr>
            <p:ph sz="half" idx="1"/>
          </p:nvPr>
        </p:nvSpPr>
        <p:spPr>
          <a:xfrm>
            <a:off x="790832" y="1726771"/>
            <a:ext cx="5214552" cy="4112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Platinum Level Member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GOP CONGRESSIONAL NOMINEE HD 6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TARRANT CO TAX ASSESSOR-COLLECTOR</a:t>
            </a:r>
            <a:b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RON WRIGHT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Future Freedom Caucus Member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Former CRC FUND RECIPIENT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71" y="1853514"/>
            <a:ext cx="3149015" cy="3936270"/>
          </a:xfrm>
        </p:spPr>
      </p:pic>
    </p:spTree>
    <p:extLst>
      <p:ext uri="{BB962C8B-B14F-4D97-AF65-F5344CB8AC3E}">
        <p14:creationId xmlns:p14="http://schemas.microsoft.com/office/powerpoint/2010/main" val="177055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689123" y="2232453"/>
            <a:ext cx="3760573" cy="395827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5330"/>
            <a:ext cx="1766311" cy="16805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81664" y="2224217"/>
            <a:ext cx="3690552" cy="39541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1503" y="5329881"/>
            <a:ext cx="370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Mayes Middleton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Republican Nominee in HD 23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4806" y="1420969"/>
            <a:ext cx="447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Gold Level Members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2260" y="5342237"/>
            <a:ext cx="370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Hon. Kay Granger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Congresswoman TX HD 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07" y="2751438"/>
            <a:ext cx="2542661" cy="239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68" y="2764588"/>
            <a:ext cx="1654727" cy="247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5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5330"/>
            <a:ext cx="1766311" cy="16805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43650" y="1653305"/>
            <a:ext cx="4435377" cy="45415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08389" y="5222789"/>
            <a:ext cx="370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Mayes Middleton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6610" y="1750482"/>
            <a:ext cx="447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Gold Level Member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26" y="2356021"/>
            <a:ext cx="2018547" cy="26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0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11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5" y="2720241"/>
            <a:ext cx="2728580" cy="3042477"/>
          </a:xfrm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4197246" y="1664044"/>
            <a:ext cx="7416539" cy="44731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Silver Level Members</a:t>
            </a:r>
            <a:endParaRPr lang="en-US" sz="3600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Phil King  </a:t>
            </a: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HD 61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Jason Isaac </a:t>
            </a: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HD 45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</a:t>
            </a:r>
            <a:r>
              <a:rPr lang="en-US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Gio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Capriglione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HD 98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Tarrant County Judge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Glen Whitley</a:t>
            </a:r>
            <a:endParaRPr lang="en-US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Former SREC SD 12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Mona Bailey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CRC Committee member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Cindy </a:t>
            </a:r>
            <a:r>
              <a:rPr lang="en-US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Asche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22" y="131805"/>
            <a:ext cx="1643462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5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1598</TotalTime>
  <Words>544</Words>
  <Application>Microsoft Macintosh PowerPoint</Application>
  <PresentationFormat>Widescreen</PresentationFormat>
  <Paragraphs>138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CANDIDATE RESOURCE COMMITTEE</dc:title>
  <dc:creator>Steve Atwell</dc:creator>
  <cp:lastModifiedBy>Sam Pohl</cp:lastModifiedBy>
  <cp:revision>68</cp:revision>
  <dcterms:created xsi:type="dcterms:W3CDTF">2015-06-27T14:21:41Z</dcterms:created>
  <dcterms:modified xsi:type="dcterms:W3CDTF">2019-09-23T16:02:37Z</dcterms:modified>
</cp:coreProperties>
</file>